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87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92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3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14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578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91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601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88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43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359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75858-20F7-49D9-8858-409789264368}" type="datetimeFigureOut">
              <a:rPr lang="zh-CN" altLang="en-US" smtClean="0"/>
              <a:t>2023-06-03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67402-6C39-4704-B82F-CD6E8C3B4F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5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1">
            <a:extLst>
              <a:ext uri="{FF2B5EF4-FFF2-40B4-BE49-F238E27FC236}">
                <a16:creationId xmlns:a16="http://schemas.microsoft.com/office/drawing/2014/main" id="{C870C6DD-E58C-EE44-E722-0A47C00DA3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94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10">
            <a:extLst>
              <a:ext uri="{FF2B5EF4-FFF2-40B4-BE49-F238E27FC236}">
                <a16:creationId xmlns:a16="http://schemas.microsoft.com/office/drawing/2014/main" id="{AC737296-B4BC-E7F0-3524-F7865CA906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11">
            <a:extLst>
              <a:ext uri="{FF2B5EF4-FFF2-40B4-BE49-F238E27FC236}">
                <a16:creationId xmlns:a16="http://schemas.microsoft.com/office/drawing/2014/main" id="{BDCE3929-5760-F29E-A46A-DE90039BD0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48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12">
            <a:extLst>
              <a:ext uri="{FF2B5EF4-FFF2-40B4-BE49-F238E27FC236}">
                <a16:creationId xmlns:a16="http://schemas.microsoft.com/office/drawing/2014/main" id="{7FD3F027-D554-0243-2EC5-73CC097905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2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13">
            <a:extLst>
              <a:ext uri="{FF2B5EF4-FFF2-40B4-BE49-F238E27FC236}">
                <a16:creationId xmlns:a16="http://schemas.microsoft.com/office/drawing/2014/main" id="{0CAD13F9-C334-343B-5898-EA11C90DB6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07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14">
            <a:extLst>
              <a:ext uri="{FF2B5EF4-FFF2-40B4-BE49-F238E27FC236}">
                <a16:creationId xmlns:a16="http://schemas.microsoft.com/office/drawing/2014/main" id="{396E0446-0D0E-7898-2827-4FA352434E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2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15">
            <a:extLst>
              <a:ext uri="{FF2B5EF4-FFF2-40B4-BE49-F238E27FC236}">
                <a16:creationId xmlns:a16="http://schemas.microsoft.com/office/drawing/2014/main" id="{CE0E7D18-6545-82C7-E77E-796C18FC27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116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16">
            <a:extLst>
              <a:ext uri="{FF2B5EF4-FFF2-40B4-BE49-F238E27FC236}">
                <a16:creationId xmlns:a16="http://schemas.microsoft.com/office/drawing/2014/main" id="{61CEBE9C-84F8-CC6D-A767-07B64CF26F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23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17">
            <a:extLst>
              <a:ext uri="{FF2B5EF4-FFF2-40B4-BE49-F238E27FC236}">
                <a16:creationId xmlns:a16="http://schemas.microsoft.com/office/drawing/2014/main" id="{EA0D0D07-D4CA-B6AF-49B7-BDAFB988B5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4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18">
            <a:extLst>
              <a:ext uri="{FF2B5EF4-FFF2-40B4-BE49-F238E27FC236}">
                <a16:creationId xmlns:a16="http://schemas.microsoft.com/office/drawing/2014/main" id="{E7173719-EC9B-9803-7F9D-BDE989506E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31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19">
            <a:extLst>
              <a:ext uri="{FF2B5EF4-FFF2-40B4-BE49-F238E27FC236}">
                <a16:creationId xmlns:a16="http://schemas.microsoft.com/office/drawing/2014/main" id="{A7783F43-755F-0ED7-C50C-BC992F582D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2">
            <a:extLst>
              <a:ext uri="{FF2B5EF4-FFF2-40B4-BE49-F238E27FC236}">
                <a16:creationId xmlns:a16="http://schemas.microsoft.com/office/drawing/2014/main" id="{D2051906-0B36-ACE8-23AE-583EFE6A8E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57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20">
            <a:extLst>
              <a:ext uri="{FF2B5EF4-FFF2-40B4-BE49-F238E27FC236}">
                <a16:creationId xmlns:a16="http://schemas.microsoft.com/office/drawing/2014/main" id="{EB6F773D-4270-457F-4A78-99978B532B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65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3">
            <a:extLst>
              <a:ext uri="{FF2B5EF4-FFF2-40B4-BE49-F238E27FC236}">
                <a16:creationId xmlns:a16="http://schemas.microsoft.com/office/drawing/2014/main" id="{A7F9419F-3AC8-9606-994F-94982E71B9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0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4">
            <a:extLst>
              <a:ext uri="{FF2B5EF4-FFF2-40B4-BE49-F238E27FC236}">
                <a16:creationId xmlns:a16="http://schemas.microsoft.com/office/drawing/2014/main" id="{24F195DE-1129-A0DB-456D-291BFFC304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0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5">
            <a:extLst>
              <a:ext uri="{FF2B5EF4-FFF2-40B4-BE49-F238E27FC236}">
                <a16:creationId xmlns:a16="http://schemas.microsoft.com/office/drawing/2014/main" id="{0BAC6528-7BDC-BC97-AF1D-F817AB9217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4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6">
            <a:extLst>
              <a:ext uri="{FF2B5EF4-FFF2-40B4-BE49-F238E27FC236}">
                <a16:creationId xmlns:a16="http://schemas.microsoft.com/office/drawing/2014/main" id="{8789A9FD-5610-F2C5-8EB2-ECD39D0930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4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7">
            <a:extLst>
              <a:ext uri="{FF2B5EF4-FFF2-40B4-BE49-F238E27FC236}">
                <a16:creationId xmlns:a16="http://schemas.microsoft.com/office/drawing/2014/main" id="{106DFED1-F919-D5A1-66FE-7D214EF6C0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3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8">
            <a:extLst>
              <a:ext uri="{FF2B5EF4-FFF2-40B4-BE49-F238E27FC236}">
                <a16:creationId xmlns:a16="http://schemas.microsoft.com/office/drawing/2014/main" id="{2901E4C7-C801-7558-426E-76F3F22CDC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88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命名-31_9">
            <a:extLst>
              <a:ext uri="{FF2B5EF4-FFF2-40B4-BE49-F238E27FC236}">
                <a16:creationId xmlns:a16="http://schemas.microsoft.com/office/drawing/2014/main" id="{BA5C44D9-C9C2-8EAD-582F-EA70B2D75A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0</Words>
  <Application>Microsoft Office PowerPoint</Application>
  <PresentationFormat>宽屏</PresentationFormat>
  <Paragraphs>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2058396329@qq.com</dc:creator>
  <cp:lastModifiedBy>2058396329@qq.com</cp:lastModifiedBy>
  <cp:revision>1</cp:revision>
  <dcterms:created xsi:type="dcterms:W3CDTF">2023-06-03T14:35:21Z</dcterms:created>
  <dcterms:modified xsi:type="dcterms:W3CDTF">2023-06-03T14:35:44Z</dcterms:modified>
</cp:coreProperties>
</file>